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601200" cy="12801600" type="A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1812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9144" y="1849120"/>
            <a:ext cx="6662568" cy="5974080"/>
          </a:xfrm>
        </p:spPr>
        <p:txBody>
          <a:bodyPr rtlCol="0">
            <a:normAutofit/>
          </a:bodyPr>
          <a:lstStyle>
            <a:lvl1pPr algn="l" rtl="0">
              <a:defRPr sz="4726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019143" y="7965440"/>
            <a:ext cx="6662568" cy="25603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90">
                <a:solidFill>
                  <a:schemeClr val="tx1"/>
                </a:solidFill>
              </a:defRPr>
            </a:lvl1pPr>
            <a:lvl2pPr marL="36013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2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409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54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68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819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0955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109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 dirty="0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8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3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1260478" algn="l" rtl="0">
              <a:defRPr/>
            </a:lvl6pPr>
            <a:lvl7pPr marL="1476559" algn="l" rtl="0">
              <a:defRPr/>
            </a:lvl7pPr>
            <a:lvl8pPr marL="1692641" algn="l" rtl="0">
              <a:defRPr/>
            </a:lvl8pPr>
            <a:lvl9pPr marL="1908723"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1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81711" y="711200"/>
            <a:ext cx="1500577" cy="1081024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19144" y="711200"/>
            <a:ext cx="6542521" cy="1081024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7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3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9144" y="3840481"/>
            <a:ext cx="6662568" cy="4978398"/>
          </a:xfrm>
        </p:spPr>
        <p:txBody>
          <a:bodyPr rtlCol="0" anchor="b">
            <a:normAutofit/>
          </a:bodyPr>
          <a:lstStyle>
            <a:lvl1pPr algn="l" rtl="0">
              <a:defRPr sz="3781" b="0" i="0" cap="none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19144" y="9103360"/>
            <a:ext cx="6662568" cy="2133600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90">
                <a:solidFill>
                  <a:schemeClr val="tx1"/>
                </a:solidFill>
              </a:defRPr>
            </a:lvl1pPr>
            <a:lvl2pPr marL="360136" indent="0" algn="l" rtl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2pPr>
            <a:lvl3pPr marL="720273" indent="0" algn="l" rtl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80409" indent="0" algn="l" rtl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440546" indent="0" algn="l" rtl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800682" indent="0" algn="l" rtl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2160819" indent="0" algn="l" rtl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520955" indent="0" algn="l" rtl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881092" indent="0" algn="l" rtl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8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19142" y="3129280"/>
            <a:ext cx="3702227" cy="8392160"/>
          </a:xfrm>
        </p:spPr>
        <p:txBody>
          <a:bodyPr rtlCol="0">
            <a:normAutofit/>
          </a:bodyPr>
          <a:lstStyle>
            <a:lvl1pPr algn="l" rtl="0">
              <a:defRPr sz="1890"/>
            </a:lvl1pPr>
            <a:lvl2pPr algn="l" rtl="0">
              <a:defRPr sz="1575"/>
            </a:lvl2pPr>
            <a:lvl3pPr algn="l" rtl="0">
              <a:defRPr sz="1418"/>
            </a:lvl3pPr>
            <a:lvl4pPr algn="l" rtl="0">
              <a:defRPr sz="1260"/>
            </a:lvl4pPr>
            <a:lvl5pPr algn="l" rtl="0">
              <a:defRPr sz="1260"/>
            </a:lvl5pPr>
            <a:lvl6pPr marL="1260478" algn="l" rtl="0">
              <a:defRPr sz="1260"/>
            </a:lvl6pPr>
            <a:lvl7pPr marL="1476559" algn="l" rtl="0">
              <a:defRPr sz="1260"/>
            </a:lvl7pPr>
            <a:lvl8pPr marL="1692641" algn="l" rtl="0">
              <a:defRPr sz="1260"/>
            </a:lvl8pPr>
            <a:lvl9pPr marL="1908723" algn="l" rtl="0">
              <a:defRPr sz="126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4885375" y="3129282"/>
            <a:ext cx="3702227" cy="8392160"/>
          </a:xfrm>
        </p:spPr>
        <p:txBody>
          <a:bodyPr rtlCol="0">
            <a:normAutofit/>
          </a:bodyPr>
          <a:lstStyle>
            <a:lvl1pPr algn="l" rtl="0">
              <a:defRPr sz="1890"/>
            </a:lvl1pPr>
            <a:lvl2pPr algn="l" rtl="0">
              <a:defRPr sz="1575"/>
            </a:lvl2pPr>
            <a:lvl3pPr algn="l" rtl="0">
              <a:defRPr sz="1418"/>
            </a:lvl3pPr>
            <a:lvl4pPr algn="l" rtl="0">
              <a:defRPr sz="1260"/>
            </a:lvl4pPr>
            <a:lvl5pPr algn="l" rtl="0">
              <a:defRPr sz="1260"/>
            </a:lvl5pPr>
            <a:lvl6pPr marL="1260478" algn="l" rtl="0">
              <a:defRPr sz="1260"/>
            </a:lvl6pPr>
            <a:lvl7pPr marL="1476559" algn="l" rtl="0">
              <a:defRPr sz="1260"/>
            </a:lvl7pPr>
            <a:lvl8pPr marL="1692641" algn="l" rtl="0">
              <a:defRPr sz="1260"/>
            </a:lvl8pPr>
            <a:lvl9pPr marL="1908723" algn="l" rtl="0">
              <a:defRPr sz="126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6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19143" y="3129279"/>
            <a:ext cx="3703114" cy="142240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890" b="0"/>
            </a:lvl1pPr>
            <a:lvl2pPr marL="360136" indent="0" algn="l" rtl="0">
              <a:buNone/>
              <a:defRPr sz="1575" b="1"/>
            </a:lvl2pPr>
            <a:lvl3pPr marL="720273" indent="0" algn="l" rtl="0">
              <a:buNone/>
              <a:defRPr sz="1418" b="1"/>
            </a:lvl3pPr>
            <a:lvl4pPr marL="1080409" indent="0" algn="l" rtl="0">
              <a:buNone/>
              <a:defRPr sz="1260" b="1"/>
            </a:lvl4pPr>
            <a:lvl5pPr marL="1440546" indent="0" algn="l" rtl="0">
              <a:buNone/>
              <a:defRPr sz="1260" b="1"/>
            </a:lvl5pPr>
            <a:lvl6pPr marL="1800682" indent="0" algn="l" rtl="0">
              <a:buNone/>
              <a:defRPr sz="1260" b="1"/>
            </a:lvl6pPr>
            <a:lvl7pPr marL="2160819" indent="0" algn="l" rtl="0">
              <a:buNone/>
              <a:defRPr sz="1260" b="1"/>
            </a:lvl7pPr>
            <a:lvl8pPr marL="2520955" indent="0" algn="l" rtl="0">
              <a:buNone/>
              <a:defRPr sz="1260" b="1"/>
            </a:lvl8pPr>
            <a:lvl9pPr marL="2881092" indent="0" algn="l" rtl="0">
              <a:buNone/>
              <a:defRPr sz="126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019143" y="4697387"/>
            <a:ext cx="3703114" cy="6824054"/>
          </a:xfrm>
        </p:spPr>
        <p:txBody>
          <a:bodyPr rtlCol="0"/>
          <a:lstStyle>
            <a:lvl1pPr algn="l" rtl="0">
              <a:defRPr sz="1733"/>
            </a:lvl1pPr>
            <a:lvl2pPr algn="l" rtl="0">
              <a:defRPr sz="1575"/>
            </a:lvl2pPr>
            <a:lvl3pPr algn="l" rtl="0">
              <a:defRPr sz="1418"/>
            </a:lvl3pPr>
            <a:lvl4pPr algn="l" rtl="0">
              <a:defRPr sz="1260"/>
            </a:lvl4pPr>
            <a:lvl5pPr algn="l" rtl="0">
              <a:defRPr sz="1260"/>
            </a:lvl5pPr>
            <a:lvl6pPr marL="1260478" algn="l" rtl="0">
              <a:defRPr sz="1260"/>
            </a:lvl6pPr>
            <a:lvl7pPr marL="1476559" algn="l" rtl="0">
              <a:defRPr sz="1260"/>
            </a:lvl7pPr>
            <a:lvl8pPr marL="1692641" algn="l" rtl="0">
              <a:defRPr sz="1260"/>
            </a:lvl8pPr>
            <a:lvl9pPr marL="1908723" algn="l" rtl="0">
              <a:defRPr sz="126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4877277" y="3129279"/>
            <a:ext cx="3704781" cy="142240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890" b="0"/>
            </a:lvl1pPr>
            <a:lvl2pPr marL="360136" indent="0" algn="l" rtl="0">
              <a:buNone/>
              <a:defRPr sz="1575" b="1"/>
            </a:lvl2pPr>
            <a:lvl3pPr marL="720273" indent="0" algn="l" rtl="0">
              <a:buNone/>
              <a:defRPr sz="1418" b="1"/>
            </a:lvl3pPr>
            <a:lvl4pPr marL="1080409" indent="0" algn="l" rtl="0">
              <a:buNone/>
              <a:defRPr sz="1260" b="1"/>
            </a:lvl4pPr>
            <a:lvl5pPr marL="1440546" indent="0" algn="l" rtl="0">
              <a:buNone/>
              <a:defRPr sz="1260" b="1"/>
            </a:lvl5pPr>
            <a:lvl6pPr marL="1800682" indent="0" algn="l" rtl="0">
              <a:buNone/>
              <a:defRPr sz="1260" b="1"/>
            </a:lvl6pPr>
            <a:lvl7pPr marL="2160819" indent="0" algn="l" rtl="0">
              <a:buNone/>
              <a:defRPr sz="1260" b="1"/>
            </a:lvl7pPr>
            <a:lvl8pPr marL="2520955" indent="0" algn="l" rtl="0">
              <a:buNone/>
              <a:defRPr sz="1260" b="1"/>
            </a:lvl8pPr>
            <a:lvl9pPr marL="2881092" indent="0" algn="l" rtl="0">
              <a:buNone/>
              <a:defRPr sz="126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4877277" y="4697387"/>
            <a:ext cx="3704781" cy="6824054"/>
          </a:xfrm>
        </p:spPr>
        <p:txBody>
          <a:bodyPr rtlCol="0"/>
          <a:lstStyle>
            <a:lvl1pPr algn="l" rtl="0">
              <a:defRPr sz="1733"/>
            </a:lvl1pPr>
            <a:lvl2pPr algn="l" rtl="0">
              <a:defRPr sz="1575"/>
            </a:lvl2pPr>
            <a:lvl3pPr algn="l" rtl="0">
              <a:defRPr sz="1418"/>
            </a:lvl3pPr>
            <a:lvl4pPr algn="l" rtl="0">
              <a:defRPr sz="1260"/>
            </a:lvl4pPr>
            <a:lvl5pPr algn="l" rtl="0">
              <a:defRPr sz="1260"/>
            </a:lvl5pPr>
            <a:lvl6pPr marL="1260478" algn="l" rtl="0">
              <a:defRPr sz="1260"/>
            </a:lvl6pPr>
            <a:lvl7pPr marL="1476559" algn="l" rtl="0">
              <a:defRPr sz="1260"/>
            </a:lvl7pPr>
            <a:lvl8pPr marL="1692641" algn="l" rtl="0">
              <a:defRPr sz="1260"/>
            </a:lvl8pPr>
            <a:lvl9pPr marL="1908723" algn="l" rtl="0">
              <a:defRPr sz="126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45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03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1107" y="3129280"/>
            <a:ext cx="3001157" cy="4551680"/>
          </a:xfrm>
        </p:spPr>
        <p:txBody>
          <a:bodyPr rtlCol="0" anchor="b">
            <a:normAutofit/>
          </a:bodyPr>
          <a:lstStyle>
            <a:lvl1pPr algn="l" rtl="0">
              <a:defRPr sz="2521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019143" y="1280160"/>
            <a:ext cx="4861874" cy="10241280"/>
          </a:xfrm>
        </p:spPr>
        <p:txBody>
          <a:bodyPr rtlCol="0">
            <a:normAutofit/>
          </a:bodyPr>
          <a:lstStyle>
            <a:lvl1pPr algn="l" rtl="0">
              <a:defRPr sz="1890"/>
            </a:lvl1pPr>
            <a:lvl2pPr algn="l" rtl="0">
              <a:defRPr sz="1575"/>
            </a:lvl2pPr>
            <a:lvl3pPr algn="l" rtl="0">
              <a:defRPr sz="1418"/>
            </a:lvl3pPr>
            <a:lvl4pPr algn="l" rtl="0">
              <a:defRPr sz="1260"/>
            </a:lvl4pPr>
            <a:lvl5pPr algn="l" rtl="0">
              <a:defRPr sz="1260"/>
            </a:lvl5pPr>
            <a:lvl6pPr algn="l" rtl="0">
              <a:defRPr sz="1260"/>
            </a:lvl6pPr>
            <a:lvl7pPr algn="l" rtl="0">
              <a:defRPr sz="1260"/>
            </a:lvl7pPr>
            <a:lvl8pPr algn="l" rtl="0">
              <a:defRPr sz="1260"/>
            </a:lvl8pPr>
            <a:lvl9pPr algn="l" rtl="0">
              <a:defRPr sz="126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121107" y="7823200"/>
            <a:ext cx="3001157" cy="28448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418"/>
            </a:lvl1pPr>
            <a:lvl2pPr marL="360136" indent="0" algn="l" rtl="0">
              <a:buNone/>
              <a:defRPr sz="945"/>
            </a:lvl2pPr>
            <a:lvl3pPr marL="720273" indent="0" algn="l" rtl="0">
              <a:buNone/>
              <a:defRPr sz="788"/>
            </a:lvl3pPr>
            <a:lvl4pPr marL="1080409" indent="0" algn="l" rtl="0">
              <a:buNone/>
              <a:defRPr sz="709"/>
            </a:lvl4pPr>
            <a:lvl5pPr marL="1440546" indent="0" algn="l" rtl="0">
              <a:buNone/>
              <a:defRPr sz="709"/>
            </a:lvl5pPr>
            <a:lvl6pPr marL="1800682" indent="0" algn="l" rtl="0">
              <a:buNone/>
              <a:defRPr sz="709"/>
            </a:lvl6pPr>
            <a:lvl7pPr marL="2160819" indent="0" algn="l" rtl="0">
              <a:buNone/>
              <a:defRPr sz="709"/>
            </a:lvl7pPr>
            <a:lvl8pPr marL="2520955" indent="0" algn="l" rtl="0">
              <a:buNone/>
              <a:defRPr sz="709"/>
            </a:lvl8pPr>
            <a:lvl9pPr marL="2881092" indent="0" algn="l" rtl="0">
              <a:buNone/>
              <a:defRPr sz="709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866"/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866"/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866"/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53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1108" y="3129280"/>
            <a:ext cx="3001157" cy="4551680"/>
          </a:xfrm>
        </p:spPr>
        <p:txBody>
          <a:bodyPr rtlCol="0" anchor="b">
            <a:noAutofit/>
          </a:bodyPr>
          <a:lstStyle>
            <a:lvl1pPr algn="l" rtl="0">
              <a:defRPr sz="2521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199212" y="0"/>
            <a:ext cx="4681805" cy="12801600"/>
          </a:xfrm>
        </p:spPr>
        <p:txBody>
          <a:bodyPr tIns="914400" rtlCol="0">
            <a:normAutofit/>
          </a:bodyPr>
          <a:lstStyle>
            <a:lvl1pPr marL="0" indent="0" algn="ctr" rtl="0">
              <a:buNone/>
              <a:defRPr sz="1890"/>
            </a:lvl1pPr>
            <a:lvl2pPr marL="360136" indent="0" algn="l" rtl="0">
              <a:buNone/>
              <a:defRPr sz="2206"/>
            </a:lvl2pPr>
            <a:lvl3pPr marL="720273" indent="0" algn="l" rtl="0">
              <a:buNone/>
              <a:defRPr sz="1890"/>
            </a:lvl3pPr>
            <a:lvl4pPr marL="1080409" indent="0" algn="l" rtl="0">
              <a:buNone/>
              <a:defRPr sz="1575"/>
            </a:lvl4pPr>
            <a:lvl5pPr marL="1440546" indent="0" algn="l" rtl="0">
              <a:buNone/>
              <a:defRPr sz="1575"/>
            </a:lvl5pPr>
            <a:lvl6pPr marL="1800682" indent="0" algn="l" rtl="0">
              <a:buNone/>
              <a:defRPr sz="1575"/>
            </a:lvl6pPr>
            <a:lvl7pPr marL="2160819" indent="0" algn="l" rtl="0">
              <a:buNone/>
              <a:defRPr sz="1575"/>
            </a:lvl7pPr>
            <a:lvl8pPr marL="2520955" indent="0" algn="l" rtl="0">
              <a:buNone/>
              <a:defRPr sz="1575"/>
            </a:lvl8pPr>
            <a:lvl9pPr marL="2881092" indent="0" algn="l" rtl="0">
              <a:buNone/>
              <a:defRPr sz="1575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121108" y="7823200"/>
            <a:ext cx="3001157" cy="28448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418"/>
            </a:lvl1pPr>
            <a:lvl2pPr marL="360136" indent="0" algn="l" rtl="0">
              <a:buNone/>
              <a:defRPr sz="945"/>
            </a:lvl2pPr>
            <a:lvl3pPr marL="720273" indent="0" algn="l" rtl="0">
              <a:buNone/>
              <a:defRPr sz="788"/>
            </a:lvl3pPr>
            <a:lvl4pPr marL="1080409" indent="0" algn="l" rtl="0">
              <a:buNone/>
              <a:defRPr sz="709"/>
            </a:lvl4pPr>
            <a:lvl5pPr marL="1440546" indent="0" algn="l" rtl="0">
              <a:buNone/>
              <a:defRPr sz="709"/>
            </a:lvl5pPr>
            <a:lvl6pPr marL="1800682" indent="0" algn="l" rtl="0">
              <a:buNone/>
              <a:defRPr sz="709"/>
            </a:lvl6pPr>
            <a:lvl7pPr marL="2160819" indent="0" algn="l" rtl="0">
              <a:buNone/>
              <a:defRPr sz="709"/>
            </a:lvl7pPr>
            <a:lvl8pPr marL="2520955" indent="0" algn="l" rtl="0">
              <a:buNone/>
              <a:defRPr sz="709"/>
            </a:lvl8pPr>
            <a:lvl9pPr marL="2881092" indent="0" algn="l" rtl="0">
              <a:buNone/>
              <a:defRPr sz="709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373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C1EFF5"/>
            </a:gs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rgbClr val="66FF66"/>
            </a:gs>
            <a:gs pos="100000">
              <a:srgbClr val="00CC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719027" y="15805"/>
            <a:ext cx="8942196" cy="12801600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18" dirty="0">
              <a:solidFill>
                <a:prstClr val="white"/>
              </a:solidFill>
            </a:endParaRPr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019143" y="711200"/>
            <a:ext cx="7562915" cy="2133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19143" y="3129280"/>
            <a:ext cx="7562915" cy="8392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dirty="0"/>
              <a:t>Editar estilos de texto del patrón</a:t>
            </a:r>
          </a:p>
          <a:p>
            <a:pPr lvl="1" rtl="0"/>
            <a:r>
              <a:rPr lang="es-ES" dirty="0"/>
              <a:t>Segundo </a:t>
            </a:r>
            <a:r>
              <a:rPr lang="es-ES" noProof="0" dirty="0" smtClean="0"/>
              <a:t>nivel</a:t>
            </a:r>
          </a:p>
          <a:p>
            <a:pPr lvl="2" rtl="0"/>
            <a:r>
              <a:rPr lang="es-ES" dirty="0" smtClean="0"/>
              <a:t>Tercer </a:t>
            </a:r>
            <a:r>
              <a:rPr lang="es-ES" dirty="0"/>
              <a:t>nivel</a:t>
            </a:r>
          </a:p>
          <a:p>
            <a:pPr lvl="3" rtl="0"/>
            <a:r>
              <a:rPr lang="es-ES" dirty="0"/>
              <a:t>Cuarto nivel</a:t>
            </a:r>
          </a:p>
          <a:p>
            <a:pPr lvl="4" rtl="0"/>
            <a:r>
              <a:rPr lang="es-ES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001789" y="11865189"/>
            <a:ext cx="22402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66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AAE14E28-0DCB-42CE-8A80-11081E349B3C}" type="datetimeFigureOut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05/02/2020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66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341992" y="11865189"/>
            <a:ext cx="22402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66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88E52C0A-B3A9-4763-A612-D818F8DA023D}" type="slidenum">
              <a:rPr lang="es-ES" smtClean="0">
                <a:solidFill>
                  <a:srgbClr val="164B4F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164B4F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720273" rtl="0" eaLnBrk="1" latinLnBrk="0" hangingPunct="1">
        <a:lnSpc>
          <a:spcPct val="90000"/>
        </a:lnSpc>
        <a:spcBef>
          <a:spcPct val="0"/>
        </a:spcBef>
        <a:buNone/>
        <a:defRPr sz="28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17" indent="-180068" algn="l" defTabSz="720273" rtl="0" eaLnBrk="1" latinLnBrk="0" hangingPunct="1">
        <a:lnSpc>
          <a:spcPct val="90000"/>
        </a:lnSpc>
        <a:spcBef>
          <a:spcPts val="1260"/>
        </a:spcBef>
        <a:buFont typeface="Arial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396150" indent="-180068" algn="l" defTabSz="720273" rtl="0" eaLnBrk="1" latinLnBrk="0" hangingPunct="1">
        <a:lnSpc>
          <a:spcPct val="90000"/>
        </a:lnSpc>
        <a:spcBef>
          <a:spcPts val="473"/>
        </a:spcBef>
        <a:buFont typeface="Euphemia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12232" indent="-180068" algn="l" defTabSz="720273" rtl="0" eaLnBrk="1" latinLnBrk="0" hangingPunct="1">
        <a:lnSpc>
          <a:spcPct val="90000"/>
        </a:lnSpc>
        <a:spcBef>
          <a:spcPts val="473"/>
        </a:spcBef>
        <a:buFont typeface="Euphemia" pitchFamily="34" charset="0"/>
        <a:buChar char="–"/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828314" indent="-180068" algn="l" defTabSz="720273" rtl="0" eaLnBrk="1" latinLnBrk="0" hangingPunct="1">
        <a:lnSpc>
          <a:spcPct val="90000"/>
        </a:lnSpc>
        <a:spcBef>
          <a:spcPts val="473"/>
        </a:spcBef>
        <a:buFont typeface="Euphemia" pitchFamily="34" charset="0"/>
        <a:buChar char="–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044396" indent="-180068" algn="l" defTabSz="720273" rtl="0" eaLnBrk="1" latinLnBrk="0" hangingPunct="1">
        <a:lnSpc>
          <a:spcPct val="90000"/>
        </a:lnSpc>
        <a:spcBef>
          <a:spcPts val="473"/>
        </a:spcBef>
        <a:buFont typeface="Euphemia" pitchFamily="34" charset="0"/>
        <a:buChar char="–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260478" indent="-180068" algn="l" defTabSz="720273" rtl="0" eaLnBrk="1" latinLnBrk="0" hangingPunct="1">
        <a:spcBef>
          <a:spcPts val="473"/>
        </a:spcBef>
        <a:buFont typeface="Euphemia" pitchFamily="34" charset="0"/>
        <a:buChar char="–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476559" indent="-180068" algn="l" defTabSz="720273" rtl="0" eaLnBrk="1" latinLnBrk="0" hangingPunct="1">
        <a:spcBef>
          <a:spcPts val="473"/>
        </a:spcBef>
        <a:buFont typeface="Euphemia" pitchFamily="34" charset="0"/>
        <a:buChar char="–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1692641" indent="-180068" algn="l" defTabSz="720273" rtl="0" eaLnBrk="1" latinLnBrk="0" hangingPunct="1">
        <a:spcBef>
          <a:spcPts val="473"/>
        </a:spcBef>
        <a:buFont typeface="Euphemia" pitchFamily="34" charset="0"/>
        <a:buChar char="–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1908723" indent="-180068" algn="l" defTabSz="720273" rtl="0" eaLnBrk="1" latinLnBrk="0" hangingPunct="1">
        <a:spcBef>
          <a:spcPts val="473"/>
        </a:spcBef>
        <a:buFont typeface="Euphemia" pitchFamily="34" charset="0"/>
        <a:buChar char="–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136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273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409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546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682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819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955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1092" algn="l" defTabSz="72027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127000" y="838200"/>
            <a:ext cx="9711403" cy="11746833"/>
            <a:chOff x="-127000" y="1553337"/>
            <a:chExt cx="9711403" cy="11031695"/>
          </a:xfrm>
        </p:grpSpPr>
        <p:sp>
          <p:nvSpPr>
            <p:cNvPr id="13" name="CuadroTexto 12"/>
            <p:cNvSpPr txBox="1"/>
            <p:nvPr/>
          </p:nvSpPr>
          <p:spPr>
            <a:xfrm>
              <a:off x="-127000" y="1553337"/>
              <a:ext cx="1065069" cy="1103169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2400" spc="300" dirty="0">
                  <a:solidFill>
                    <a:srgbClr val="164B4F"/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11 de febrero 2020</a:t>
              </a:r>
            </a:p>
            <a:p>
              <a:pPr algn="ctr">
                <a:lnSpc>
                  <a:spcPct val="90000"/>
                </a:lnSpc>
              </a:pPr>
              <a:r>
                <a:rPr lang="es-ES" sz="2400" spc="300" dirty="0">
                  <a:solidFill>
                    <a:srgbClr val="164B4F"/>
                  </a:solidFill>
                  <a:latin typeface="Gill Sans Ultra Bold" panose="020B0A02020104020203" pitchFamily="34" charset="0"/>
                  <a:ea typeface="Adobe Fan Heiti Std B" panose="020B0700000000000000" pitchFamily="34" charset="-128"/>
                </a:rPr>
                <a:t>Día Internacional de la Mujer y la Niña en la Ciencia</a:t>
              </a:r>
              <a:endParaRPr lang="es-ES" sz="2400" spc="300" dirty="0">
                <a:solidFill>
                  <a:srgbClr val="164B4F"/>
                </a:solidFill>
                <a:latin typeface="Gill Sans Ultra Bold" panose="020B0A02020104020203" pitchFamily="34" charset="0"/>
                <a:ea typeface="Adobe Fan Heiti Std B" panose="020B0700000000000000" pitchFamily="34" charset="-128"/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1301602" y="10865063"/>
              <a:ext cx="8040919" cy="1101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2200" dirty="0">
                  <a:solidFill>
                    <a:srgbClr val="389066">
                      <a:lumMod val="50000"/>
                    </a:srgbClr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Jornada Mujeres y Ciencias Agroalimentarias en La Palma</a:t>
              </a:r>
            </a:p>
            <a:p>
              <a:pPr algn="ctr"/>
              <a:r>
                <a:rPr lang="es-ES" sz="2000" b="1" dirty="0">
                  <a:solidFill>
                    <a:srgbClr val="389066">
                      <a:lumMod val="50000"/>
                    </a:srgbClr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13 de Febrero 2020, 9am a 2pm, CEP La Palma</a:t>
              </a:r>
            </a:p>
            <a:p>
              <a:pPr algn="ctr"/>
              <a:r>
                <a:rPr lang="es-ES" sz="2000" b="1" dirty="0">
                  <a:solidFill>
                    <a:srgbClr val="389066">
                      <a:lumMod val="50000"/>
                    </a:srgbClr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14 de Febrero 2020, 10am a 1pm, Museo </a:t>
              </a:r>
              <a:r>
                <a:rPr lang="es-ES" sz="2000" b="1" dirty="0" err="1">
                  <a:solidFill>
                    <a:srgbClr val="389066">
                      <a:lumMod val="50000"/>
                    </a:srgbClr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Benahoarita</a:t>
              </a:r>
              <a:endParaRPr lang="es-ES" sz="2000" b="1" dirty="0">
                <a:solidFill>
                  <a:srgbClr val="389066">
                    <a:lumMod val="50000"/>
                  </a:srgb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endParaRPr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1624559" y="2003905"/>
              <a:ext cx="7627782" cy="8857537"/>
              <a:chOff x="1612232" y="216569"/>
              <a:chExt cx="7893674" cy="11645807"/>
            </a:xfrm>
          </p:grpSpPr>
          <p:pic>
            <p:nvPicPr>
              <p:cNvPr id="23" name="Imagen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25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766045" y="7097871"/>
                <a:ext cx="7739861" cy="4764505"/>
              </a:xfrm>
              <a:prstGeom prst="rect">
                <a:avLst/>
              </a:prstGeom>
            </p:spPr>
          </p:pic>
          <p:pic>
            <p:nvPicPr>
              <p:cNvPr id="24" name="Picture 4" descr="World Tree, Infographic, Renewable Energy, Natural Environment, Water Resources, Grass free pn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07" t="-250" b="13748"/>
              <a:stretch/>
            </p:blipFill>
            <p:spPr bwMode="auto">
              <a:xfrm>
                <a:off x="1612232" y="216569"/>
                <a:ext cx="7417831" cy="5799222"/>
              </a:xfrm>
              <a:prstGeom prst="cloudCallout">
                <a:avLst>
                  <a:gd name="adj1" fmla="val -15254"/>
                  <a:gd name="adj2" fmla="val 72138"/>
                </a:avLst>
              </a:prstGeom>
              <a:noFill/>
              <a:ln w="57150">
                <a:solidFill>
                  <a:srgbClr val="00CC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5" t="7545" r="20031" b="3333"/>
            <a:stretch/>
          </p:blipFill>
          <p:spPr>
            <a:xfrm>
              <a:off x="8484411" y="11566010"/>
              <a:ext cx="1099992" cy="979164"/>
            </a:xfrm>
            <a:prstGeom prst="ellipse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846" y="11583003"/>
              <a:ext cx="985425" cy="962170"/>
            </a:xfrm>
            <a:prstGeom prst="rect">
              <a:avLst/>
            </a:prstGeom>
            <a:ln>
              <a:noFill/>
            </a:ln>
            <a:effectLst>
              <a:softEdge rad="31750"/>
            </a:effectLst>
          </p:spPr>
        </p:pic>
        <p:sp>
          <p:nvSpPr>
            <p:cNvPr id="2" name="CuadroTexto 1"/>
            <p:cNvSpPr txBox="1"/>
            <p:nvPr/>
          </p:nvSpPr>
          <p:spPr>
            <a:xfrm>
              <a:off x="2713108" y="12085036"/>
              <a:ext cx="5029160" cy="46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s-ES" sz="1600" b="1" dirty="0">
                  <a:solidFill>
                    <a:srgbClr val="0070C0"/>
                  </a:solidFill>
                  <a:latin typeface="Adobe Garamond Pro" panose="02020502060506020403" pitchFamily="18" charset="0"/>
                </a:rPr>
                <a:t>Centro del Profesorado de La </a:t>
              </a:r>
              <a:r>
                <a:rPr lang="es-ES" sz="1600" b="1" dirty="0">
                  <a:solidFill>
                    <a:srgbClr val="0070C0"/>
                  </a:solidFill>
                  <a:latin typeface="Adobe Garamond Pro" panose="02020502060506020403" pitchFamily="18" charset="0"/>
                </a:rPr>
                <a:t>Palma</a:t>
              </a:r>
            </a:p>
            <a:p>
              <a:pPr algn="ctr">
                <a:lnSpc>
                  <a:spcPct val="90000"/>
                </a:lnSpc>
              </a:pPr>
              <a:r>
                <a:rPr lang="es-ES" sz="1400" b="1" dirty="0">
                  <a:solidFill>
                    <a:srgbClr val="0070C0"/>
                  </a:solidFill>
                  <a:latin typeface="Adobe Garamond Pro" panose="02020502060506020403" pitchFamily="18" charset="0"/>
                </a:rPr>
                <a:t>Consejería </a:t>
              </a:r>
              <a:r>
                <a:rPr lang="es-ES" sz="1400" b="1" dirty="0">
                  <a:solidFill>
                    <a:srgbClr val="0070C0"/>
                  </a:solidFill>
                  <a:latin typeface="Adobe Garamond Pro" panose="02020502060506020403" pitchFamily="18" charset="0"/>
                </a:rPr>
                <a:t>de Educación, Universidades, Cultura y </a:t>
              </a:r>
              <a:r>
                <a:rPr lang="es-ES" sz="1400" b="1" dirty="0">
                  <a:solidFill>
                    <a:srgbClr val="0070C0"/>
                  </a:solidFill>
                  <a:latin typeface="Adobe Garamond Pro" panose="02020502060506020403" pitchFamily="18" charset="0"/>
                </a:rPr>
                <a:t>Deportes</a:t>
              </a:r>
              <a:endParaRPr lang="es-ES" sz="1400" b="1" dirty="0">
                <a:solidFill>
                  <a:srgbClr val="0070C0"/>
                </a:solidFill>
                <a:latin typeface="Adobe Garamond Pro" panose="02020502060506020403" pitchFamily="18" charset="0"/>
              </a:endParaRPr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18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5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renidad naturaleza powerpoin">
  <a:themeElements>
    <a:clrScheme name="Serenity_16x9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Serenidad naturaleza powerpoin" id="{50F1EFF6-2322-4786-8F2A-69149A2B1DB4}" vid="{A894709C-9CAB-4501-B32B-541CA51DA6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61</Words>
  <Application>Microsoft Office PowerPoint</Application>
  <PresentationFormat>Papel A3 (297 x 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Adobe Fan Heiti Std B</vt:lpstr>
      <vt:lpstr>Adobe Heiti Std R</vt:lpstr>
      <vt:lpstr>Adobe Garamond Pro</vt:lpstr>
      <vt:lpstr>Arial</vt:lpstr>
      <vt:lpstr>Euphemia</vt:lpstr>
      <vt:lpstr>Gill Sans Ultra Bold</vt:lpstr>
      <vt:lpstr>Serenidad naturaleza powerpoin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 PAZ</dc:creator>
  <cp:lastModifiedBy>JOSE A PAZ</cp:lastModifiedBy>
  <cp:revision>3</cp:revision>
  <dcterms:created xsi:type="dcterms:W3CDTF">2020-02-05T11:50:14Z</dcterms:created>
  <dcterms:modified xsi:type="dcterms:W3CDTF">2020-02-05T11:52:47Z</dcterms:modified>
</cp:coreProperties>
</file>